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4564638" cy="9363075"/>
  <p:notesSz cx="6858000" cy="9144000"/>
  <p:defaultTextStyle>
    <a:defPPr>
      <a:defRPr lang="en-US"/>
    </a:defPPr>
    <a:lvl1pPr marL="0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1pPr>
    <a:lvl2pPr marL="1255060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2pPr>
    <a:lvl3pPr marL="2510119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3pPr>
    <a:lvl4pPr marL="3765179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4pPr>
    <a:lvl5pPr marL="5020239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5pPr>
    <a:lvl6pPr marL="6275299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6pPr>
    <a:lvl7pPr marL="7530358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7pPr>
    <a:lvl8pPr marL="8785418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8pPr>
    <a:lvl9pPr marL="10040478" algn="l" defTabSz="125506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49">
          <p15:clr>
            <a:srgbClr val="A4A3A4"/>
          </p15:clr>
        </p15:guide>
        <p15:guide id="2" pos="108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8" d="100"/>
          <a:sy n="28" d="100"/>
        </p:scale>
        <p:origin x="204" y="2388"/>
      </p:cViewPr>
      <p:guideLst>
        <p:guide orient="horz" pos="2949"/>
        <p:guide pos="108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2348" y="2908623"/>
            <a:ext cx="29379942" cy="2006992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4696" y="5305742"/>
            <a:ext cx="24195247" cy="239278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55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510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765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020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275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530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785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040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1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2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0368" y="6016643"/>
            <a:ext cx="29379942" cy="1859611"/>
          </a:xfrm>
        </p:spPr>
        <p:txBody>
          <a:bodyPr anchor="t"/>
          <a:lstStyle>
            <a:lvl1pPr algn="l">
              <a:defRPr sz="11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0368" y="3968471"/>
            <a:ext cx="29379942" cy="2048172"/>
          </a:xfrm>
        </p:spPr>
        <p:txBody>
          <a:bodyPr anchor="b"/>
          <a:lstStyle>
            <a:lvl1pPr marL="0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1pPr>
            <a:lvl2pPr marL="1255060" indent="0">
              <a:buNone/>
              <a:defRPr sz="4900">
                <a:solidFill>
                  <a:schemeClr val="tx1">
                    <a:tint val="75000"/>
                  </a:schemeClr>
                </a:solidFill>
              </a:defRPr>
            </a:lvl2pPr>
            <a:lvl3pPr marL="2510119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3pPr>
            <a:lvl4pPr marL="376517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4pPr>
            <a:lvl5pPr marL="502023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5pPr>
            <a:lvl6pPr marL="627529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6pPr>
            <a:lvl7pPr marL="7530358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7pPr>
            <a:lvl8pPr marL="8785418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8pPr>
            <a:lvl9pPr marL="10040478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8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4881" y="2982313"/>
            <a:ext cx="58501848" cy="8437605"/>
          </a:xfrm>
        </p:spPr>
        <p:txBody>
          <a:bodyPr/>
          <a:lstStyle>
            <a:lvl1pPr>
              <a:defRPr sz="7700"/>
            </a:lvl1pPr>
            <a:lvl2pPr>
              <a:defRPr sz="6600"/>
            </a:lvl2pPr>
            <a:lvl3pPr>
              <a:defRPr sz="55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2806" y="2982313"/>
            <a:ext cx="58507851" cy="8437605"/>
          </a:xfrm>
        </p:spPr>
        <p:txBody>
          <a:bodyPr/>
          <a:lstStyle>
            <a:lvl1pPr>
              <a:defRPr sz="7700"/>
            </a:lvl1pPr>
            <a:lvl2pPr>
              <a:defRPr sz="6600"/>
            </a:lvl2pPr>
            <a:lvl3pPr>
              <a:defRPr sz="55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6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232" y="374957"/>
            <a:ext cx="31108174" cy="1560513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8232" y="2095856"/>
            <a:ext cx="15272051" cy="873453"/>
          </a:xfrm>
        </p:spPr>
        <p:txBody>
          <a:bodyPr anchor="b"/>
          <a:lstStyle>
            <a:lvl1pPr marL="0" indent="0">
              <a:buNone/>
              <a:defRPr sz="6600" b="1"/>
            </a:lvl1pPr>
            <a:lvl2pPr marL="1255060" indent="0">
              <a:buNone/>
              <a:defRPr sz="5500" b="1"/>
            </a:lvl2pPr>
            <a:lvl3pPr marL="2510119" indent="0">
              <a:buNone/>
              <a:defRPr sz="4900" b="1"/>
            </a:lvl3pPr>
            <a:lvl4pPr marL="3765179" indent="0">
              <a:buNone/>
              <a:defRPr sz="4400" b="1"/>
            </a:lvl4pPr>
            <a:lvl5pPr marL="5020239" indent="0">
              <a:buNone/>
              <a:defRPr sz="4400" b="1"/>
            </a:lvl5pPr>
            <a:lvl6pPr marL="6275299" indent="0">
              <a:buNone/>
              <a:defRPr sz="4400" b="1"/>
            </a:lvl6pPr>
            <a:lvl7pPr marL="7530358" indent="0">
              <a:buNone/>
              <a:defRPr sz="4400" b="1"/>
            </a:lvl7pPr>
            <a:lvl8pPr marL="8785418" indent="0">
              <a:buNone/>
              <a:defRPr sz="4400" b="1"/>
            </a:lvl8pPr>
            <a:lvl9pPr marL="10040478" indent="0">
              <a:buNone/>
              <a:defRPr sz="44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28232" y="2969308"/>
            <a:ext cx="15272051" cy="5394606"/>
          </a:xfrm>
        </p:spPr>
        <p:txBody>
          <a:bodyPr/>
          <a:lstStyle>
            <a:lvl1pPr>
              <a:defRPr sz="6600"/>
            </a:lvl1pPr>
            <a:lvl2pPr>
              <a:defRPr sz="5500"/>
            </a:lvl2pPr>
            <a:lvl3pPr>
              <a:defRPr sz="49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558358" y="2095856"/>
            <a:ext cx="15278050" cy="873453"/>
          </a:xfrm>
        </p:spPr>
        <p:txBody>
          <a:bodyPr anchor="b"/>
          <a:lstStyle>
            <a:lvl1pPr marL="0" indent="0">
              <a:buNone/>
              <a:defRPr sz="6600" b="1"/>
            </a:lvl1pPr>
            <a:lvl2pPr marL="1255060" indent="0">
              <a:buNone/>
              <a:defRPr sz="5500" b="1"/>
            </a:lvl2pPr>
            <a:lvl3pPr marL="2510119" indent="0">
              <a:buNone/>
              <a:defRPr sz="4900" b="1"/>
            </a:lvl3pPr>
            <a:lvl4pPr marL="3765179" indent="0">
              <a:buNone/>
              <a:defRPr sz="4400" b="1"/>
            </a:lvl4pPr>
            <a:lvl5pPr marL="5020239" indent="0">
              <a:buNone/>
              <a:defRPr sz="4400" b="1"/>
            </a:lvl5pPr>
            <a:lvl6pPr marL="6275299" indent="0">
              <a:buNone/>
              <a:defRPr sz="4400" b="1"/>
            </a:lvl6pPr>
            <a:lvl7pPr marL="7530358" indent="0">
              <a:buNone/>
              <a:defRPr sz="4400" b="1"/>
            </a:lvl7pPr>
            <a:lvl8pPr marL="8785418" indent="0">
              <a:buNone/>
              <a:defRPr sz="4400" b="1"/>
            </a:lvl8pPr>
            <a:lvl9pPr marL="10040478" indent="0">
              <a:buNone/>
              <a:defRPr sz="44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558358" y="2969308"/>
            <a:ext cx="15278050" cy="5394606"/>
          </a:xfrm>
        </p:spPr>
        <p:txBody>
          <a:bodyPr/>
          <a:lstStyle>
            <a:lvl1pPr>
              <a:defRPr sz="6600"/>
            </a:lvl1pPr>
            <a:lvl2pPr>
              <a:defRPr sz="5500"/>
            </a:lvl2pPr>
            <a:lvl3pPr>
              <a:defRPr sz="49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00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4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7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234" y="372789"/>
            <a:ext cx="11371528" cy="1586521"/>
          </a:xfrm>
        </p:spPr>
        <p:txBody>
          <a:bodyPr anchor="b"/>
          <a:lstStyle>
            <a:lvl1pPr algn="l">
              <a:defRPr sz="55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13813" y="372790"/>
            <a:ext cx="19322593" cy="7991125"/>
          </a:xfrm>
        </p:spPr>
        <p:txBody>
          <a:bodyPr/>
          <a:lstStyle>
            <a:lvl1pPr>
              <a:defRPr sz="8800"/>
            </a:lvl1pPr>
            <a:lvl2pPr>
              <a:defRPr sz="7700"/>
            </a:lvl2pPr>
            <a:lvl3pPr>
              <a:defRPr sz="66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28234" y="1959311"/>
            <a:ext cx="11371528" cy="6404604"/>
          </a:xfrm>
        </p:spPr>
        <p:txBody>
          <a:bodyPr/>
          <a:lstStyle>
            <a:lvl1pPr marL="0" indent="0">
              <a:buNone/>
              <a:defRPr sz="3800"/>
            </a:lvl1pPr>
            <a:lvl2pPr marL="1255060" indent="0">
              <a:buNone/>
              <a:defRPr sz="3300"/>
            </a:lvl2pPr>
            <a:lvl3pPr marL="2510119" indent="0">
              <a:buNone/>
              <a:defRPr sz="2700"/>
            </a:lvl3pPr>
            <a:lvl4pPr marL="3765179" indent="0">
              <a:buNone/>
              <a:defRPr sz="2500"/>
            </a:lvl4pPr>
            <a:lvl5pPr marL="5020239" indent="0">
              <a:buNone/>
              <a:defRPr sz="2500"/>
            </a:lvl5pPr>
            <a:lvl6pPr marL="6275299" indent="0">
              <a:buNone/>
              <a:defRPr sz="2500"/>
            </a:lvl6pPr>
            <a:lvl7pPr marL="7530358" indent="0">
              <a:buNone/>
              <a:defRPr sz="2500"/>
            </a:lvl7pPr>
            <a:lvl8pPr marL="8785418" indent="0">
              <a:buNone/>
              <a:defRPr sz="2500"/>
            </a:lvl8pPr>
            <a:lvl9pPr marL="10040478" indent="0">
              <a:buNone/>
              <a:defRPr sz="25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05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911" y="6554152"/>
            <a:ext cx="20738783" cy="773755"/>
          </a:xfrm>
        </p:spPr>
        <p:txBody>
          <a:bodyPr anchor="b"/>
          <a:lstStyle>
            <a:lvl1pPr algn="l">
              <a:defRPr sz="55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774911" y="836608"/>
            <a:ext cx="20738783" cy="5617845"/>
          </a:xfrm>
        </p:spPr>
        <p:txBody>
          <a:bodyPr/>
          <a:lstStyle>
            <a:lvl1pPr marL="0" indent="0">
              <a:buNone/>
              <a:defRPr sz="8800"/>
            </a:lvl1pPr>
            <a:lvl2pPr marL="1255060" indent="0">
              <a:buNone/>
              <a:defRPr sz="7700"/>
            </a:lvl2pPr>
            <a:lvl3pPr marL="2510119" indent="0">
              <a:buNone/>
              <a:defRPr sz="6600"/>
            </a:lvl3pPr>
            <a:lvl4pPr marL="3765179" indent="0">
              <a:buNone/>
              <a:defRPr sz="5500"/>
            </a:lvl4pPr>
            <a:lvl5pPr marL="5020239" indent="0">
              <a:buNone/>
              <a:defRPr sz="5500"/>
            </a:lvl5pPr>
            <a:lvl6pPr marL="6275299" indent="0">
              <a:buNone/>
              <a:defRPr sz="5500"/>
            </a:lvl6pPr>
            <a:lvl7pPr marL="7530358" indent="0">
              <a:buNone/>
              <a:defRPr sz="5500"/>
            </a:lvl7pPr>
            <a:lvl8pPr marL="8785418" indent="0">
              <a:buNone/>
              <a:defRPr sz="5500"/>
            </a:lvl8pPr>
            <a:lvl9pPr marL="10040478" indent="0">
              <a:buNone/>
              <a:defRPr sz="5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4911" y="7327907"/>
            <a:ext cx="20738783" cy="1098860"/>
          </a:xfrm>
        </p:spPr>
        <p:txBody>
          <a:bodyPr/>
          <a:lstStyle>
            <a:lvl1pPr marL="0" indent="0">
              <a:buNone/>
              <a:defRPr sz="3800"/>
            </a:lvl1pPr>
            <a:lvl2pPr marL="1255060" indent="0">
              <a:buNone/>
              <a:defRPr sz="3300"/>
            </a:lvl2pPr>
            <a:lvl3pPr marL="2510119" indent="0">
              <a:buNone/>
              <a:defRPr sz="2700"/>
            </a:lvl3pPr>
            <a:lvl4pPr marL="3765179" indent="0">
              <a:buNone/>
              <a:defRPr sz="2500"/>
            </a:lvl4pPr>
            <a:lvl5pPr marL="5020239" indent="0">
              <a:buNone/>
              <a:defRPr sz="2500"/>
            </a:lvl5pPr>
            <a:lvl6pPr marL="6275299" indent="0">
              <a:buNone/>
              <a:defRPr sz="2500"/>
            </a:lvl6pPr>
            <a:lvl7pPr marL="7530358" indent="0">
              <a:buNone/>
              <a:defRPr sz="2500"/>
            </a:lvl7pPr>
            <a:lvl8pPr marL="8785418" indent="0">
              <a:buNone/>
              <a:defRPr sz="2500"/>
            </a:lvl8pPr>
            <a:lvl9pPr marL="10040478" indent="0">
              <a:buNone/>
              <a:defRPr sz="25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9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7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728713" y="511501"/>
            <a:ext cx="29391944" cy="10908417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4881" y="511501"/>
            <a:ext cx="87617755" cy="10908417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8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8232" y="374957"/>
            <a:ext cx="31108174" cy="1560513"/>
          </a:xfrm>
          <a:prstGeom prst="rect">
            <a:avLst/>
          </a:prstGeom>
        </p:spPr>
        <p:txBody>
          <a:bodyPr vert="horz" lIns="251012" tIns="125506" rIns="251012" bIns="125506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8232" y="2184718"/>
            <a:ext cx="31108174" cy="6179197"/>
          </a:xfrm>
          <a:prstGeom prst="rect">
            <a:avLst/>
          </a:prstGeom>
        </p:spPr>
        <p:txBody>
          <a:bodyPr vert="horz" lIns="251012" tIns="125506" rIns="251012" bIns="125506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28232" y="8678184"/>
            <a:ext cx="8065082" cy="498497"/>
          </a:xfrm>
          <a:prstGeom prst="rect">
            <a:avLst/>
          </a:prstGeom>
        </p:spPr>
        <p:txBody>
          <a:bodyPr vert="horz" lIns="251012" tIns="125506" rIns="251012" bIns="125506" rtlCol="0" anchor="ctr"/>
          <a:lstStyle>
            <a:lvl1pPr algn="l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8FE3A-1570-0E43-A258-1729792D866E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585" y="8678184"/>
            <a:ext cx="10945469" cy="498497"/>
          </a:xfrm>
          <a:prstGeom prst="rect">
            <a:avLst/>
          </a:prstGeom>
        </p:spPr>
        <p:txBody>
          <a:bodyPr vert="horz" lIns="251012" tIns="125506" rIns="251012" bIns="125506" rtlCol="0" anchor="ctr"/>
          <a:lstStyle>
            <a:lvl1pPr algn="ctr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771324" y="8678184"/>
            <a:ext cx="8065082" cy="498497"/>
          </a:xfrm>
          <a:prstGeom prst="rect">
            <a:avLst/>
          </a:prstGeom>
        </p:spPr>
        <p:txBody>
          <a:bodyPr vert="horz" lIns="251012" tIns="125506" rIns="251012" bIns="125506" rtlCol="0" anchor="ctr"/>
          <a:lstStyle>
            <a:lvl1pPr algn="r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90DFF-B8C9-264D-826D-E2E36B63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7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55060" rtl="0" eaLnBrk="1" latinLnBrk="0" hangingPunct="1">
        <a:spcBef>
          <a:spcPct val="0"/>
        </a:spcBef>
        <a:buNone/>
        <a:defRPr sz="1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41295" indent="-941295" algn="l" defTabSz="1255060" rtl="0" eaLnBrk="1" latinLnBrk="0" hangingPunct="1">
        <a:spcBef>
          <a:spcPct val="20000"/>
        </a:spcBef>
        <a:buFont typeface="Arial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039472" indent="-784412" algn="l" defTabSz="1255060" rtl="0" eaLnBrk="1" latinLnBrk="0" hangingPunct="1">
        <a:spcBef>
          <a:spcPct val="20000"/>
        </a:spcBef>
        <a:buFont typeface="Arial"/>
        <a:buChar char="–"/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3137649" indent="-627530" algn="l" defTabSz="1255060" rtl="0" eaLnBrk="1" latinLnBrk="0" hangingPunct="1">
        <a:spcBef>
          <a:spcPct val="20000"/>
        </a:spcBef>
        <a:buFont typeface="Arial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4392709" indent="-627530" algn="l" defTabSz="1255060" rtl="0" eaLnBrk="1" latinLnBrk="0" hangingPunct="1">
        <a:spcBef>
          <a:spcPct val="20000"/>
        </a:spcBef>
        <a:buFont typeface="Arial"/>
        <a:buChar char="–"/>
        <a:defRPr sz="5500" kern="1200">
          <a:solidFill>
            <a:schemeClr val="tx1"/>
          </a:solidFill>
          <a:latin typeface="+mn-lt"/>
          <a:ea typeface="+mn-ea"/>
          <a:cs typeface="+mn-cs"/>
        </a:defRPr>
      </a:lvl4pPr>
      <a:lvl5pPr marL="5647769" indent="-627530" algn="l" defTabSz="1255060" rtl="0" eaLnBrk="1" latinLnBrk="0" hangingPunct="1">
        <a:spcBef>
          <a:spcPct val="20000"/>
        </a:spcBef>
        <a:buFont typeface="Arial"/>
        <a:buChar char="»"/>
        <a:defRPr sz="5500" kern="1200">
          <a:solidFill>
            <a:schemeClr val="tx1"/>
          </a:solidFill>
          <a:latin typeface="+mn-lt"/>
          <a:ea typeface="+mn-ea"/>
          <a:cs typeface="+mn-cs"/>
        </a:defRPr>
      </a:lvl5pPr>
      <a:lvl6pPr marL="6902828" indent="-627530" algn="l" defTabSz="1255060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6pPr>
      <a:lvl7pPr marL="8157888" indent="-627530" algn="l" defTabSz="1255060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7pPr>
      <a:lvl8pPr marL="9412948" indent="-627530" algn="l" defTabSz="1255060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8pPr>
      <a:lvl9pPr marL="10668008" indent="-627530" algn="l" defTabSz="1255060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255060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510119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765179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4pPr>
      <a:lvl5pPr marL="5020239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5pPr>
      <a:lvl6pPr marL="6275299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6pPr>
      <a:lvl7pPr marL="7530358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7pPr>
      <a:lvl8pPr marL="8785418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8pPr>
      <a:lvl9pPr marL="10040478" algn="l" defTabSz="125506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gstock-dog-and-cat-and-kitens-wearing-7312004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1" b="9912"/>
          <a:stretch/>
        </p:blipFill>
        <p:spPr>
          <a:xfrm>
            <a:off x="15595947" y="821149"/>
            <a:ext cx="18968691" cy="85419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4348"/>
            <a:ext cx="2181259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600" dirty="0">
                <a:solidFill>
                  <a:srgbClr val="FF0000"/>
                </a:solidFill>
                <a:latin typeface="Futura-Book"/>
                <a:cs typeface="Futura-Book"/>
              </a:rPr>
              <a:t>2</a:t>
            </a:r>
            <a:r>
              <a:rPr lang="en-US" sz="11600" dirty="0">
                <a:solidFill>
                  <a:srgbClr val="008000"/>
                </a:solidFill>
                <a:latin typeface="Futura-Book"/>
                <a:cs typeface="Futura-Book"/>
              </a:rPr>
              <a:t>0</a:t>
            </a:r>
            <a:r>
              <a:rPr lang="en-US" sz="11600" dirty="0">
                <a:solidFill>
                  <a:srgbClr val="FF0000"/>
                </a:solidFill>
                <a:latin typeface="Futura-Book"/>
                <a:cs typeface="Futura-Book"/>
              </a:rPr>
              <a:t>2</a:t>
            </a:r>
            <a:r>
              <a:rPr lang="en-US" sz="11600" dirty="0">
                <a:solidFill>
                  <a:srgbClr val="008000"/>
                </a:solidFill>
                <a:latin typeface="Futura-Book"/>
                <a:cs typeface="Futura-Book"/>
              </a:rPr>
              <a:t>4</a:t>
            </a:r>
            <a:r>
              <a:rPr lang="en-US" sz="11600" dirty="0">
                <a:solidFill>
                  <a:srgbClr val="FF0000"/>
                </a:solidFill>
                <a:latin typeface="Futura-Book"/>
                <a:cs typeface="Futura-Book"/>
              </a:rPr>
              <a:t> H</a:t>
            </a:r>
            <a:r>
              <a:rPr lang="en-US" sz="11600" dirty="0">
                <a:solidFill>
                  <a:srgbClr val="008000"/>
                </a:solidFill>
                <a:latin typeface="Futura-Book"/>
                <a:cs typeface="Futura-Book"/>
              </a:rPr>
              <a:t>O</a:t>
            </a:r>
            <a:r>
              <a:rPr lang="en-US" sz="11600" dirty="0">
                <a:solidFill>
                  <a:srgbClr val="FF0000"/>
                </a:solidFill>
                <a:latin typeface="Futura-Book"/>
                <a:cs typeface="Futura-Book"/>
              </a:rPr>
              <a:t>L</a:t>
            </a:r>
            <a:r>
              <a:rPr lang="en-US" sz="11600" dirty="0">
                <a:solidFill>
                  <a:srgbClr val="008000"/>
                </a:solidFill>
                <a:latin typeface="Futura-Book"/>
                <a:cs typeface="Futura-Book"/>
              </a:rPr>
              <a:t>I</a:t>
            </a:r>
            <a:r>
              <a:rPr lang="en-US" sz="11600" dirty="0">
                <a:solidFill>
                  <a:srgbClr val="FF0000"/>
                </a:solidFill>
                <a:latin typeface="Futura-Book"/>
                <a:cs typeface="Futura-Book"/>
              </a:rPr>
              <a:t>D</a:t>
            </a:r>
            <a:r>
              <a:rPr lang="en-US" sz="11600" dirty="0">
                <a:solidFill>
                  <a:srgbClr val="008000"/>
                </a:solidFill>
                <a:latin typeface="Futura-Book"/>
                <a:cs typeface="Futura-Book"/>
              </a:rPr>
              <a:t>A</a:t>
            </a:r>
            <a:r>
              <a:rPr lang="en-US" sz="11600" dirty="0">
                <a:solidFill>
                  <a:srgbClr val="FF0000"/>
                </a:solidFill>
                <a:latin typeface="Futura-Book"/>
                <a:cs typeface="Futura-Book"/>
              </a:rPr>
              <a:t>Y</a:t>
            </a:r>
            <a:r>
              <a:rPr lang="en-US" sz="11600" dirty="0">
                <a:latin typeface="Futura-Book"/>
                <a:cs typeface="Futura-Book"/>
              </a:rPr>
              <a:t> </a:t>
            </a:r>
            <a:r>
              <a:rPr lang="en-US" sz="11600" dirty="0">
                <a:solidFill>
                  <a:srgbClr val="008000"/>
                </a:solidFill>
                <a:latin typeface="Futura-Book"/>
                <a:cs typeface="Futura-Book"/>
              </a:rPr>
              <a:t>H</a:t>
            </a:r>
            <a:r>
              <a:rPr lang="en-US" sz="11600" dirty="0">
                <a:solidFill>
                  <a:srgbClr val="FF0000"/>
                </a:solidFill>
                <a:latin typeface="Futura-Book"/>
                <a:cs typeface="Futura-Book"/>
              </a:rPr>
              <a:t>O</a:t>
            </a:r>
            <a:r>
              <a:rPr lang="en-US" sz="11600" dirty="0">
                <a:solidFill>
                  <a:srgbClr val="008000"/>
                </a:solidFill>
                <a:latin typeface="Futura-Book"/>
                <a:cs typeface="Futura-Book"/>
              </a:rPr>
              <a:t>U</a:t>
            </a:r>
            <a:r>
              <a:rPr lang="en-US" sz="11600" dirty="0">
                <a:solidFill>
                  <a:srgbClr val="FF0000"/>
                </a:solidFill>
                <a:latin typeface="Futura-Book"/>
                <a:cs typeface="Futura-Book"/>
              </a:rPr>
              <a:t>R</a:t>
            </a:r>
            <a:r>
              <a:rPr lang="en-US" sz="11600" dirty="0">
                <a:solidFill>
                  <a:srgbClr val="008000"/>
                </a:solidFill>
                <a:latin typeface="Futura-Book"/>
                <a:cs typeface="Futura-Book"/>
              </a:rPr>
              <a:t>S</a:t>
            </a:r>
          </a:p>
          <a:p>
            <a:r>
              <a:rPr lang="en-US" sz="6600" dirty="0">
                <a:latin typeface="Futura-Book"/>
                <a:cs typeface="Futura-Book"/>
              </a:rPr>
              <a:t>    December 24</a:t>
            </a:r>
            <a:r>
              <a:rPr lang="en-US" sz="6600" baseline="30000" dirty="0">
                <a:latin typeface="Futura-Book"/>
                <a:cs typeface="Futura-Book"/>
              </a:rPr>
              <a:t>th</a:t>
            </a:r>
            <a:r>
              <a:rPr lang="en-US" sz="6600" dirty="0">
                <a:latin typeface="Futura-Book"/>
                <a:cs typeface="Futura-Book"/>
              </a:rPr>
              <a:t>:  </a:t>
            </a:r>
            <a:r>
              <a:rPr lang="en-US" sz="6600" dirty="0">
                <a:solidFill>
                  <a:srgbClr val="008000"/>
                </a:solidFill>
                <a:latin typeface="Futura-Book"/>
                <a:cs typeface="Futura-Book"/>
              </a:rPr>
              <a:t>8am-4pm</a:t>
            </a:r>
          </a:p>
          <a:p>
            <a:r>
              <a:rPr lang="en-US" sz="6600" dirty="0">
                <a:latin typeface="Futura-Book"/>
                <a:cs typeface="Futura-Book"/>
              </a:rPr>
              <a:t>   </a:t>
            </a:r>
            <a:r>
              <a:rPr lang="en-US" sz="7200" b="1" dirty="0">
                <a:latin typeface="Futura-Book"/>
                <a:cs typeface="Futura-Book"/>
              </a:rPr>
              <a:t> </a:t>
            </a:r>
            <a:r>
              <a:rPr lang="en-US" sz="8000" b="1" u="sng" dirty="0">
                <a:latin typeface="Futura-Book"/>
                <a:cs typeface="Futura-Book"/>
              </a:rPr>
              <a:t>December 25</a:t>
            </a:r>
            <a:r>
              <a:rPr lang="en-US" sz="8000" b="1" u="sng" baseline="30000" dirty="0">
                <a:latin typeface="Futura-Book"/>
                <a:cs typeface="Futura-Book"/>
              </a:rPr>
              <a:t>th</a:t>
            </a:r>
            <a:r>
              <a:rPr lang="en-US" sz="8000" b="1" u="sng" dirty="0">
                <a:latin typeface="Futura-Book"/>
                <a:cs typeface="Futura-Book"/>
              </a:rPr>
              <a:t> </a:t>
            </a:r>
            <a:r>
              <a:rPr lang="mr-IN" sz="8000" b="1" u="sng" dirty="0">
                <a:latin typeface="Futura-Book"/>
                <a:cs typeface="Futura-Book"/>
              </a:rPr>
              <a:t>–</a:t>
            </a:r>
            <a:r>
              <a:rPr lang="en-US" sz="8000" b="1" u="sng" dirty="0">
                <a:latin typeface="Futura-Book"/>
                <a:cs typeface="Futura-Book"/>
              </a:rPr>
              <a:t> January 1</a:t>
            </a:r>
            <a:r>
              <a:rPr lang="en-US" sz="8000" b="1" u="sng" baseline="30000" dirty="0">
                <a:latin typeface="Futura-Book"/>
                <a:cs typeface="Futura-Book"/>
              </a:rPr>
              <a:t>st</a:t>
            </a:r>
            <a:r>
              <a:rPr lang="en-US" sz="8000" b="1" u="sng" dirty="0">
                <a:latin typeface="Futura-Book"/>
                <a:cs typeface="Futura-Book"/>
              </a:rPr>
              <a:t>: </a:t>
            </a:r>
            <a:r>
              <a:rPr lang="en-US" sz="8000" b="1" u="sng" dirty="0">
                <a:solidFill>
                  <a:srgbClr val="FF0000"/>
                </a:solidFill>
                <a:latin typeface="Futura-Book"/>
                <a:cs typeface="Futura-Book"/>
              </a:rPr>
              <a:t>CLOSED </a:t>
            </a:r>
          </a:p>
          <a:p>
            <a:r>
              <a:rPr lang="en-US" sz="6600" dirty="0">
                <a:latin typeface="Futura-Book"/>
                <a:cs typeface="Futura-Book"/>
              </a:rPr>
              <a:t>    January 2</a:t>
            </a:r>
            <a:r>
              <a:rPr lang="en-US" sz="6600" baseline="30000" dirty="0">
                <a:latin typeface="Futura-Book"/>
                <a:cs typeface="Futura-Book"/>
              </a:rPr>
              <a:t>nd</a:t>
            </a:r>
            <a:r>
              <a:rPr lang="en-US" sz="6600" dirty="0">
                <a:latin typeface="Futura-Book"/>
                <a:cs typeface="Futura-Book"/>
              </a:rPr>
              <a:t>:  </a:t>
            </a:r>
            <a:r>
              <a:rPr lang="en-US" sz="6600" dirty="0">
                <a:solidFill>
                  <a:srgbClr val="008000"/>
                </a:solidFill>
                <a:latin typeface="Futura-Book"/>
                <a:cs typeface="Futura-Book"/>
              </a:rPr>
              <a:t>8am-7pm </a:t>
            </a:r>
            <a:r>
              <a:rPr lang="en-US" sz="5400" i="1" dirty="0">
                <a:solidFill>
                  <a:srgbClr val="008000"/>
                </a:solidFill>
                <a:latin typeface="Futura-Book"/>
                <a:cs typeface="Futura-Book"/>
              </a:rPr>
              <a:t>(resume regular clinic hours)</a:t>
            </a:r>
            <a:endParaRPr lang="en-US" sz="6600" dirty="0">
              <a:solidFill>
                <a:srgbClr val="008000"/>
              </a:solidFill>
              <a:latin typeface="Futura-Book"/>
              <a:cs typeface="Futura-Book"/>
            </a:endParaRPr>
          </a:p>
          <a:p>
            <a:endParaRPr lang="en-US" sz="3600" dirty="0">
              <a:latin typeface="Futura-Book"/>
              <a:cs typeface="Futura-Book"/>
            </a:endParaRPr>
          </a:p>
          <a:p>
            <a:pPr algn="ctr"/>
            <a:r>
              <a:rPr lang="en-US" sz="4400" b="1" dirty="0">
                <a:latin typeface="Futura-Book"/>
                <a:cs typeface="Futura-Book"/>
              </a:rPr>
              <a:t>In case of emergency, please go to the 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Futura-Book"/>
                <a:cs typeface="Futura-Book"/>
              </a:rPr>
              <a:t>Veterinary Emergency Clinic</a:t>
            </a:r>
          </a:p>
          <a:p>
            <a:pPr algn="ctr"/>
            <a:r>
              <a:rPr lang="en-US" sz="4400" b="1" dirty="0">
                <a:solidFill>
                  <a:srgbClr val="008000"/>
                </a:solidFill>
                <a:latin typeface="Futura-Book"/>
                <a:cs typeface="Futura-Book"/>
              </a:rPr>
              <a:t>920 Yonge St.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Futura-Book"/>
                <a:cs typeface="Futura-Book"/>
              </a:rPr>
              <a:t>416-920-2002</a:t>
            </a:r>
          </a:p>
        </p:txBody>
      </p:sp>
    </p:spTree>
    <p:extLst>
      <p:ext uri="{BB962C8B-B14F-4D97-AF65-F5344CB8AC3E}">
        <p14:creationId xmlns:p14="http://schemas.microsoft.com/office/powerpoint/2010/main" val="2607563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1866</TotalTime>
  <Words>44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Futura-Book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Vlad Stefanescu</dc:creator>
  <cp:lastModifiedBy>vlad stefanescu</cp:lastModifiedBy>
  <cp:revision>20</cp:revision>
  <dcterms:created xsi:type="dcterms:W3CDTF">2015-05-07T02:04:29Z</dcterms:created>
  <dcterms:modified xsi:type="dcterms:W3CDTF">2024-11-29T21:27:16Z</dcterms:modified>
</cp:coreProperties>
</file>